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81" r:id="rId3"/>
    <p:sldId id="282" r:id="rId4"/>
    <p:sldId id="283" r:id="rId5"/>
    <p:sldId id="307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304" r:id="rId14"/>
    <p:sldId id="306" r:id="rId15"/>
    <p:sldId id="301" r:id="rId16"/>
    <p:sldId id="300" r:id="rId17"/>
    <p:sldId id="305" r:id="rId18"/>
    <p:sldId id="294" r:id="rId19"/>
    <p:sldId id="295" r:id="rId20"/>
    <p:sldId id="302" r:id="rId21"/>
    <p:sldId id="296" r:id="rId22"/>
    <p:sldId id="303" r:id="rId23"/>
    <p:sldId id="308" r:id="rId24"/>
    <p:sldId id="297" r:id="rId25"/>
    <p:sldId id="29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D6EAE-81F7-53F0-C65A-535ACA2127BB}" v="82" dt="2025-05-20T18:47:47.089"/>
    <p1510:client id="{267C0C3C-6FA8-6EDE-0489-588631E81A8C}" v="42" dt="2025-05-20T18:52:1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1"/>
    <p:restoredTop sz="94567"/>
  </p:normalViewPr>
  <p:slideViewPr>
    <p:cSldViewPr snapToGrid="0">
      <p:cViewPr varScale="1">
        <p:scale>
          <a:sx n="103" d="100"/>
          <a:sy n="103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oorthi Yadav Manjunath" userId="S::924353765@sfsu.edu::cca1b1ed-6f65-4de0-a579-6cb31ec985f0" providerId="AD" clId="Web-{267C0C3C-6FA8-6EDE-0489-588631E81A8C}"/>
    <pc:docChg chg="addSld modSld">
      <pc:chgData name="Spoorthi Yadav Manjunath" userId="S::924353765@sfsu.edu::cca1b1ed-6f65-4de0-a579-6cb31ec985f0" providerId="AD" clId="Web-{267C0C3C-6FA8-6EDE-0489-588631E81A8C}" dt="2025-05-20T18:52:11.748" v="38" actId="20577"/>
      <pc:docMkLst>
        <pc:docMk/>
      </pc:docMkLst>
      <pc:sldChg chg="addSp delSp modSp add replId">
        <pc:chgData name="Spoorthi Yadav Manjunath" userId="S::924353765@sfsu.edu::cca1b1ed-6f65-4de0-a579-6cb31ec985f0" providerId="AD" clId="Web-{267C0C3C-6FA8-6EDE-0489-588631E81A8C}" dt="2025-05-20T18:52:11.748" v="38" actId="20577"/>
        <pc:sldMkLst>
          <pc:docMk/>
          <pc:sldMk cId="1576084591" sldId="305"/>
        </pc:sldMkLst>
        <pc:spChg chg="mod">
          <ac:chgData name="Spoorthi Yadav Manjunath" userId="S::924353765@sfsu.edu::cca1b1ed-6f65-4de0-a579-6cb31ec985f0" providerId="AD" clId="Web-{267C0C3C-6FA8-6EDE-0489-588631E81A8C}" dt="2025-05-20T18:52:11.748" v="38" actId="20577"/>
          <ac:spMkLst>
            <pc:docMk/>
            <pc:sldMk cId="1576084591" sldId="305"/>
            <ac:spMk id="2" creationId="{F934B753-11B9-587C-8236-52DC98C02ABB}"/>
          </ac:spMkLst>
        </pc:spChg>
        <pc:spChg chg="add del mod">
          <ac:chgData name="Spoorthi Yadav Manjunath" userId="S::924353765@sfsu.edu::cca1b1ed-6f65-4de0-a579-6cb31ec985f0" providerId="AD" clId="Web-{267C0C3C-6FA8-6EDE-0489-588631E81A8C}" dt="2025-05-20T18:51:13.483" v="8"/>
          <ac:spMkLst>
            <pc:docMk/>
            <pc:sldMk cId="1576084591" sldId="305"/>
            <ac:spMk id="7" creationId="{87993E58-3352-D495-FE4D-C46662DD0076}"/>
          </ac:spMkLst>
        </pc:spChg>
        <pc:picChg chg="add mod ord">
          <ac:chgData name="Spoorthi Yadav Manjunath" userId="S::924353765@sfsu.edu::cca1b1ed-6f65-4de0-a579-6cb31ec985f0" providerId="AD" clId="Web-{267C0C3C-6FA8-6EDE-0489-588631E81A8C}" dt="2025-05-20T18:51:59.264" v="20" actId="1076"/>
          <ac:picMkLst>
            <pc:docMk/>
            <pc:sldMk cId="1576084591" sldId="305"/>
            <ac:picMk id="9" creationId="{9B9A8D53-9879-50CA-5E0C-0C4AFDB86CAD}"/>
          </ac:picMkLst>
        </pc:picChg>
        <pc:picChg chg="add mod">
          <ac:chgData name="Spoorthi Yadav Manjunath" userId="S::924353765@sfsu.edu::cca1b1ed-6f65-4de0-a579-6cb31ec985f0" providerId="AD" clId="Web-{267C0C3C-6FA8-6EDE-0489-588631E81A8C}" dt="2025-05-20T18:51:56.577" v="19" actId="1076"/>
          <ac:picMkLst>
            <pc:docMk/>
            <pc:sldMk cId="1576084591" sldId="305"/>
            <ac:picMk id="12" creationId="{C7E5F58A-EEFB-A8AE-36F8-2781F6B8B372}"/>
          </ac:picMkLst>
        </pc:picChg>
        <pc:picChg chg="del">
          <ac:chgData name="Spoorthi Yadav Manjunath" userId="S::924353765@sfsu.edu::cca1b1ed-6f65-4de0-a579-6cb31ec985f0" providerId="AD" clId="Web-{267C0C3C-6FA8-6EDE-0489-588631E81A8C}" dt="2025-05-20T18:50:33.795" v="7"/>
          <ac:picMkLst>
            <pc:docMk/>
            <pc:sldMk cId="1576084591" sldId="305"/>
            <ac:picMk id="2050" creationId="{5A3FE473-7026-EA39-ACAB-0005AA4774C6}"/>
          </ac:picMkLst>
        </pc:picChg>
      </pc:sldChg>
    </pc:docChg>
  </pc:docChgLst>
  <pc:docChgLst>
    <pc:chgData name="Spoorthi Yadav Manjunath" userId="S::924353765@sfsu.edu::cca1b1ed-6f65-4de0-a579-6cb31ec985f0" providerId="AD" clId="Web-{13AD6EAE-81F7-53F0-C65A-535ACA2127BB}"/>
    <pc:docChg chg="addSld modSld">
      <pc:chgData name="Spoorthi Yadav Manjunath" userId="S::924353765@sfsu.edu::cca1b1ed-6f65-4de0-a579-6cb31ec985f0" providerId="AD" clId="Web-{13AD6EAE-81F7-53F0-C65A-535ACA2127BB}" dt="2025-05-20T18:47:47.089" v="69"/>
      <pc:docMkLst>
        <pc:docMk/>
      </pc:docMkLst>
      <pc:sldChg chg="addSp delSp modSp">
        <pc:chgData name="Spoorthi Yadav Manjunath" userId="S::924353765@sfsu.edu::cca1b1ed-6f65-4de0-a579-6cb31ec985f0" providerId="AD" clId="Web-{13AD6EAE-81F7-53F0-C65A-535ACA2127BB}" dt="2025-05-20T18:36:52.537" v="3" actId="14100"/>
        <pc:sldMkLst>
          <pc:docMk/>
          <pc:sldMk cId="975975303" sldId="285"/>
        </pc:sldMkLst>
        <pc:spChg chg="add del mod">
          <ac:chgData name="Spoorthi Yadav Manjunath" userId="S::924353765@sfsu.edu::cca1b1ed-6f65-4de0-a579-6cb31ec985f0" providerId="AD" clId="Web-{13AD6EAE-81F7-53F0-C65A-535ACA2127BB}" dt="2025-05-20T18:36:44.256" v="1"/>
          <ac:spMkLst>
            <pc:docMk/>
            <pc:sldMk cId="975975303" sldId="285"/>
            <ac:spMk id="7" creationId="{28628090-1239-89A7-F516-405996927F53}"/>
          </ac:spMkLst>
        </pc:spChg>
        <pc:picChg chg="del">
          <ac:chgData name="Spoorthi Yadav Manjunath" userId="S::924353765@sfsu.edu::cca1b1ed-6f65-4de0-a579-6cb31ec985f0" providerId="AD" clId="Web-{13AD6EAE-81F7-53F0-C65A-535ACA2127BB}" dt="2025-05-20T18:36:10.475" v="0"/>
          <ac:picMkLst>
            <pc:docMk/>
            <pc:sldMk cId="975975303" sldId="285"/>
            <ac:picMk id="6" creationId="{150354C2-6934-AF5B-0D4B-E50EEFDC2315}"/>
          </ac:picMkLst>
        </pc:picChg>
        <pc:picChg chg="add mod ord">
          <ac:chgData name="Spoorthi Yadav Manjunath" userId="S::924353765@sfsu.edu::cca1b1ed-6f65-4de0-a579-6cb31ec985f0" providerId="AD" clId="Web-{13AD6EAE-81F7-53F0-C65A-535ACA2127BB}" dt="2025-05-20T18:36:52.537" v="3" actId="14100"/>
          <ac:picMkLst>
            <pc:docMk/>
            <pc:sldMk cId="975975303" sldId="285"/>
            <ac:picMk id="8" creationId="{6ED98EA1-2F4D-A868-D703-5E2514B6C3E4}"/>
          </ac:picMkLst>
        </pc:picChg>
      </pc:sldChg>
      <pc:sldChg chg="addSp delSp modSp">
        <pc:chgData name="Spoorthi Yadav Manjunath" userId="S::924353765@sfsu.edu::cca1b1ed-6f65-4de0-a579-6cb31ec985f0" providerId="AD" clId="Web-{13AD6EAE-81F7-53F0-C65A-535ACA2127BB}" dt="2025-05-20T18:39:25.085" v="10" actId="20577"/>
        <pc:sldMkLst>
          <pc:docMk/>
          <pc:sldMk cId="1295262050" sldId="289"/>
        </pc:sldMkLst>
        <pc:spChg chg="mod">
          <ac:chgData name="Spoorthi Yadav Manjunath" userId="S::924353765@sfsu.edu::cca1b1ed-6f65-4de0-a579-6cb31ec985f0" providerId="AD" clId="Web-{13AD6EAE-81F7-53F0-C65A-535ACA2127BB}" dt="2025-05-20T18:39:25.085" v="10" actId="20577"/>
          <ac:spMkLst>
            <pc:docMk/>
            <pc:sldMk cId="1295262050" sldId="289"/>
            <ac:spMk id="2" creationId="{95CE61BD-186D-00FB-2AFC-779783F07989}"/>
          </ac:spMkLst>
        </pc:spChg>
        <pc:spChg chg="add del mod">
          <ac:chgData name="Spoorthi Yadav Manjunath" userId="S::924353765@sfsu.edu::cca1b1ed-6f65-4de0-a579-6cb31ec985f0" providerId="AD" clId="Web-{13AD6EAE-81F7-53F0-C65A-535ACA2127BB}" dt="2025-05-20T18:38:35.304" v="5"/>
          <ac:spMkLst>
            <pc:docMk/>
            <pc:sldMk cId="1295262050" sldId="289"/>
            <ac:spMk id="5" creationId="{60CF4CF6-69EC-4CCB-D832-7CA1F61E4E6A}"/>
          </ac:spMkLst>
        </pc:spChg>
        <pc:picChg chg="add mod ord">
          <ac:chgData name="Spoorthi Yadav Manjunath" userId="S::924353765@sfsu.edu::cca1b1ed-6f65-4de0-a579-6cb31ec985f0" providerId="AD" clId="Web-{13AD6EAE-81F7-53F0-C65A-535ACA2127BB}" dt="2025-05-20T18:38:49.366" v="8" actId="14100"/>
          <ac:picMkLst>
            <pc:docMk/>
            <pc:sldMk cId="1295262050" sldId="289"/>
            <ac:picMk id="6" creationId="{4CF87AB8-8106-34E3-CEC7-1A6CD2D5E143}"/>
          </ac:picMkLst>
        </pc:picChg>
        <pc:picChg chg="del">
          <ac:chgData name="Spoorthi Yadav Manjunath" userId="S::924353765@sfsu.edu::cca1b1ed-6f65-4de0-a579-6cb31ec985f0" providerId="AD" clId="Web-{13AD6EAE-81F7-53F0-C65A-535ACA2127BB}" dt="2025-05-20T18:38:06.272" v="4"/>
          <ac:picMkLst>
            <pc:docMk/>
            <pc:sldMk cId="1295262050" sldId="289"/>
            <ac:picMk id="1028" creationId="{A8309059-D0F7-0474-A769-966F73D3128A}"/>
          </ac:picMkLst>
        </pc:picChg>
      </pc:sldChg>
      <pc:sldChg chg="addSp delSp modSp">
        <pc:chgData name="Spoorthi Yadav Manjunath" userId="S::924353765@sfsu.edu::cca1b1ed-6f65-4de0-a579-6cb31ec985f0" providerId="AD" clId="Web-{13AD6EAE-81F7-53F0-C65A-535ACA2127BB}" dt="2025-05-20T18:41:32.868" v="27" actId="20577"/>
        <pc:sldMkLst>
          <pc:docMk/>
          <pc:sldMk cId="1661171757" sldId="295"/>
        </pc:sldMkLst>
        <pc:spChg chg="mod">
          <ac:chgData name="Spoorthi Yadav Manjunath" userId="S::924353765@sfsu.edu::cca1b1ed-6f65-4de0-a579-6cb31ec985f0" providerId="AD" clId="Web-{13AD6EAE-81F7-53F0-C65A-535ACA2127BB}" dt="2025-05-20T18:41:32.868" v="27" actId="20577"/>
          <ac:spMkLst>
            <pc:docMk/>
            <pc:sldMk cId="1661171757" sldId="295"/>
            <ac:spMk id="2" creationId="{53C58C97-B1B0-D09C-40EF-A926F5DF86C5}"/>
          </ac:spMkLst>
        </pc:spChg>
        <pc:spChg chg="add del mod">
          <ac:chgData name="Spoorthi Yadav Manjunath" userId="S::924353765@sfsu.edu::cca1b1ed-6f65-4de0-a579-6cb31ec985f0" providerId="AD" clId="Web-{13AD6EAE-81F7-53F0-C65A-535ACA2127BB}" dt="2025-05-20T18:40:52.180" v="12"/>
          <ac:spMkLst>
            <pc:docMk/>
            <pc:sldMk cId="1661171757" sldId="295"/>
            <ac:spMk id="6" creationId="{4E5241DC-9C06-0DD2-77FE-58C52B320304}"/>
          </ac:spMkLst>
        </pc:spChg>
        <pc:picChg chg="add mod ord">
          <ac:chgData name="Spoorthi Yadav Manjunath" userId="S::924353765@sfsu.edu::cca1b1ed-6f65-4de0-a579-6cb31ec985f0" providerId="AD" clId="Web-{13AD6EAE-81F7-53F0-C65A-535ACA2127BB}" dt="2025-05-20T18:40:59.820" v="15" actId="14100"/>
          <ac:picMkLst>
            <pc:docMk/>
            <pc:sldMk cId="1661171757" sldId="295"/>
            <ac:picMk id="7" creationId="{A446BC2D-4B2C-8899-83E7-A74A7758B24C}"/>
          </ac:picMkLst>
        </pc:picChg>
        <pc:picChg chg="del">
          <ac:chgData name="Spoorthi Yadav Manjunath" userId="S::924353765@sfsu.edu::cca1b1ed-6f65-4de0-a579-6cb31ec985f0" providerId="AD" clId="Web-{13AD6EAE-81F7-53F0-C65A-535ACA2127BB}" dt="2025-05-20T18:40:10.367" v="11"/>
          <ac:picMkLst>
            <pc:docMk/>
            <pc:sldMk cId="1661171757" sldId="295"/>
            <ac:picMk id="2050" creationId="{46AFE9A1-7320-9503-A98B-9D59ADE5309D}"/>
          </ac:picMkLst>
        </pc:picChg>
      </pc:sldChg>
      <pc:sldChg chg="addSp delSp modSp">
        <pc:chgData name="Spoorthi Yadav Manjunath" userId="S::924353765@sfsu.edu::cca1b1ed-6f65-4de0-a579-6cb31ec985f0" providerId="AD" clId="Web-{13AD6EAE-81F7-53F0-C65A-535ACA2127BB}" dt="2025-05-20T18:44:32.291" v="51" actId="14100"/>
        <pc:sldMkLst>
          <pc:docMk/>
          <pc:sldMk cId="3008815447" sldId="296"/>
        </pc:sldMkLst>
        <pc:spChg chg="mod">
          <ac:chgData name="Spoorthi Yadav Manjunath" userId="S::924353765@sfsu.edu::cca1b1ed-6f65-4de0-a579-6cb31ec985f0" providerId="AD" clId="Web-{13AD6EAE-81F7-53F0-C65A-535ACA2127BB}" dt="2025-05-20T18:42:58.321" v="45" actId="20577"/>
          <ac:spMkLst>
            <pc:docMk/>
            <pc:sldMk cId="3008815447" sldId="296"/>
            <ac:spMk id="2" creationId="{D420FDA7-883B-D061-41EF-842E32707DE2}"/>
          </ac:spMkLst>
        </pc:spChg>
        <pc:spChg chg="add del mod">
          <ac:chgData name="Spoorthi Yadav Manjunath" userId="S::924353765@sfsu.edu::cca1b1ed-6f65-4de0-a579-6cb31ec985f0" providerId="AD" clId="Web-{13AD6EAE-81F7-53F0-C65A-535ACA2127BB}" dt="2025-05-20T18:44:30.025" v="50"/>
          <ac:spMkLst>
            <pc:docMk/>
            <pc:sldMk cId="3008815447" sldId="296"/>
            <ac:spMk id="5" creationId="{647A3FE7-8829-A658-EE36-F58CE5EB71A7}"/>
          </ac:spMkLst>
        </pc:spChg>
        <pc:picChg chg="add mod ord">
          <ac:chgData name="Spoorthi Yadav Manjunath" userId="S::924353765@sfsu.edu::cca1b1ed-6f65-4de0-a579-6cb31ec985f0" providerId="AD" clId="Web-{13AD6EAE-81F7-53F0-C65A-535ACA2127BB}" dt="2025-05-20T18:44:32.291" v="51" actId="14100"/>
          <ac:picMkLst>
            <pc:docMk/>
            <pc:sldMk cId="3008815447" sldId="296"/>
            <ac:picMk id="7" creationId="{40B6CA81-FEB8-6100-1720-7F90562BC4D9}"/>
          </ac:picMkLst>
        </pc:picChg>
        <pc:picChg chg="del">
          <ac:chgData name="Spoorthi Yadav Manjunath" userId="S::924353765@sfsu.edu::cca1b1ed-6f65-4de0-a579-6cb31ec985f0" providerId="AD" clId="Web-{13AD6EAE-81F7-53F0-C65A-535ACA2127BB}" dt="2025-05-20T18:43:21.696" v="49"/>
          <ac:picMkLst>
            <pc:docMk/>
            <pc:sldMk cId="3008815447" sldId="296"/>
            <ac:picMk id="3074" creationId="{325BD1F7-D7D7-E62C-8A81-E1B513EE54F1}"/>
          </ac:picMkLst>
        </pc:picChg>
      </pc:sldChg>
      <pc:sldChg chg="addSp delSp modSp">
        <pc:chgData name="Spoorthi Yadav Manjunath" userId="S::924353765@sfsu.edu::cca1b1ed-6f65-4de0-a579-6cb31ec985f0" providerId="AD" clId="Web-{13AD6EAE-81F7-53F0-C65A-535ACA2127BB}" dt="2025-05-20T18:45:55.276" v="58" actId="1076"/>
        <pc:sldMkLst>
          <pc:docMk/>
          <pc:sldMk cId="2776622891" sldId="297"/>
        </pc:sldMkLst>
        <pc:spChg chg="add del mod">
          <ac:chgData name="Spoorthi Yadav Manjunath" userId="S::924353765@sfsu.edu::cca1b1ed-6f65-4de0-a579-6cb31ec985f0" providerId="AD" clId="Web-{13AD6EAE-81F7-53F0-C65A-535ACA2127BB}" dt="2025-05-20T18:45:45.369" v="56"/>
          <ac:spMkLst>
            <pc:docMk/>
            <pc:sldMk cId="2776622891" sldId="297"/>
            <ac:spMk id="5" creationId="{44B72C6C-4F67-139A-6C8E-1C62827AB73E}"/>
          </ac:spMkLst>
        </pc:spChg>
        <pc:picChg chg="add mod ord">
          <ac:chgData name="Spoorthi Yadav Manjunath" userId="S::924353765@sfsu.edu::cca1b1ed-6f65-4de0-a579-6cb31ec985f0" providerId="AD" clId="Web-{13AD6EAE-81F7-53F0-C65A-535ACA2127BB}" dt="2025-05-20T18:45:55.276" v="58" actId="1076"/>
          <ac:picMkLst>
            <pc:docMk/>
            <pc:sldMk cId="2776622891" sldId="297"/>
            <ac:picMk id="6" creationId="{8015FD25-B5EB-0548-E29B-353757D83E59}"/>
          </ac:picMkLst>
        </pc:picChg>
        <pc:picChg chg="del">
          <ac:chgData name="Spoorthi Yadav Manjunath" userId="S::924353765@sfsu.edu::cca1b1ed-6f65-4de0-a579-6cb31ec985f0" providerId="AD" clId="Web-{13AD6EAE-81F7-53F0-C65A-535ACA2127BB}" dt="2025-05-20T18:45:38.760" v="55"/>
          <ac:picMkLst>
            <pc:docMk/>
            <pc:sldMk cId="2776622891" sldId="297"/>
            <ac:picMk id="4098" creationId="{00214440-0351-F530-BE81-CFC4A9D2E960}"/>
          </ac:picMkLst>
        </pc:picChg>
      </pc:sldChg>
      <pc:sldChg chg="addSp delSp modSp add replId">
        <pc:chgData name="Spoorthi Yadav Manjunath" userId="S::924353765@sfsu.edu::cca1b1ed-6f65-4de0-a579-6cb31ec985f0" providerId="AD" clId="Web-{13AD6EAE-81F7-53F0-C65A-535ACA2127BB}" dt="2025-05-20T18:42:40.446" v="39" actId="14100"/>
        <pc:sldMkLst>
          <pc:docMk/>
          <pc:sldMk cId="178513677" sldId="302"/>
        </pc:sldMkLst>
        <pc:spChg chg="mod">
          <ac:chgData name="Spoorthi Yadav Manjunath" userId="S::924353765@sfsu.edu::cca1b1ed-6f65-4de0-a579-6cb31ec985f0" providerId="AD" clId="Web-{13AD6EAE-81F7-53F0-C65A-535ACA2127BB}" dt="2025-05-20T18:41:51.024" v="32" actId="20577"/>
          <ac:spMkLst>
            <pc:docMk/>
            <pc:sldMk cId="178513677" sldId="302"/>
            <ac:spMk id="2" creationId="{AC4B0172-D697-A93D-2F1A-720E1CB28933}"/>
          </ac:spMkLst>
        </pc:spChg>
        <pc:spChg chg="add del mod">
          <ac:chgData name="Spoorthi Yadav Manjunath" userId="S::924353765@sfsu.edu::cca1b1ed-6f65-4de0-a579-6cb31ec985f0" providerId="AD" clId="Web-{13AD6EAE-81F7-53F0-C65A-535ACA2127BB}" dt="2025-05-20T18:42:26.680" v="34"/>
          <ac:spMkLst>
            <pc:docMk/>
            <pc:sldMk cId="178513677" sldId="302"/>
            <ac:spMk id="6" creationId="{AC8CA610-AC7A-FF00-3050-87FBD83EBC88}"/>
          </ac:spMkLst>
        </pc:spChg>
        <pc:picChg chg="del">
          <ac:chgData name="Spoorthi Yadav Manjunath" userId="S::924353765@sfsu.edu::cca1b1ed-6f65-4de0-a579-6cb31ec985f0" providerId="AD" clId="Web-{13AD6EAE-81F7-53F0-C65A-535ACA2127BB}" dt="2025-05-20T18:41:54.211" v="33"/>
          <ac:picMkLst>
            <pc:docMk/>
            <pc:sldMk cId="178513677" sldId="302"/>
            <ac:picMk id="7" creationId="{CE9443D1-9BA9-DDDD-F672-C92C065C1C43}"/>
          </ac:picMkLst>
        </pc:picChg>
        <pc:picChg chg="add mod ord">
          <ac:chgData name="Spoorthi Yadav Manjunath" userId="S::924353765@sfsu.edu::cca1b1ed-6f65-4de0-a579-6cb31ec985f0" providerId="AD" clId="Web-{13AD6EAE-81F7-53F0-C65A-535ACA2127BB}" dt="2025-05-20T18:42:40.446" v="39" actId="14100"/>
          <ac:picMkLst>
            <pc:docMk/>
            <pc:sldMk cId="178513677" sldId="302"/>
            <ac:picMk id="8" creationId="{30C0EEF0-C558-D048-E22B-E80838FE1FCD}"/>
          </ac:picMkLst>
        </pc:picChg>
      </pc:sldChg>
      <pc:sldChg chg="addSp delSp modSp add replId">
        <pc:chgData name="Spoorthi Yadav Manjunath" userId="S::924353765@sfsu.edu::cca1b1ed-6f65-4de0-a579-6cb31ec985f0" providerId="AD" clId="Web-{13AD6EAE-81F7-53F0-C65A-535ACA2127BB}" dt="2025-05-20T18:44:49.056" v="54" actId="14100"/>
        <pc:sldMkLst>
          <pc:docMk/>
          <pc:sldMk cId="383276296" sldId="303"/>
        </pc:sldMkLst>
        <pc:spChg chg="mod">
          <ac:chgData name="Spoorthi Yadav Manjunath" userId="S::924353765@sfsu.edu::cca1b1ed-6f65-4de0-a579-6cb31ec985f0" providerId="AD" clId="Web-{13AD6EAE-81F7-53F0-C65A-535ACA2127BB}" dt="2025-05-20T18:43:17.118" v="48" actId="20577"/>
          <ac:spMkLst>
            <pc:docMk/>
            <pc:sldMk cId="383276296" sldId="303"/>
            <ac:spMk id="2" creationId="{CF4BCE57-2C01-1DBC-D4FA-FEB7FC7C76F9}"/>
          </ac:spMkLst>
        </pc:spChg>
        <pc:spChg chg="add del mod">
          <ac:chgData name="Spoorthi Yadav Manjunath" userId="S::924353765@sfsu.edu::cca1b1ed-6f65-4de0-a579-6cb31ec985f0" providerId="AD" clId="Web-{13AD6EAE-81F7-53F0-C65A-535ACA2127BB}" dt="2025-05-20T18:44:45.650" v="53"/>
          <ac:spMkLst>
            <pc:docMk/>
            <pc:sldMk cId="383276296" sldId="303"/>
            <ac:spMk id="6" creationId="{B9DF8737-BD9F-4B2F-8CA9-D7E8F78D8839}"/>
          </ac:spMkLst>
        </pc:spChg>
        <pc:picChg chg="del">
          <ac:chgData name="Spoorthi Yadav Manjunath" userId="S::924353765@sfsu.edu::cca1b1ed-6f65-4de0-a579-6cb31ec985f0" providerId="AD" clId="Web-{13AD6EAE-81F7-53F0-C65A-535ACA2127BB}" dt="2025-05-20T18:44:38.181" v="52"/>
          <ac:picMkLst>
            <pc:docMk/>
            <pc:sldMk cId="383276296" sldId="303"/>
            <ac:picMk id="7" creationId="{3C373AE1-7492-1799-0914-DA11A5C705B4}"/>
          </ac:picMkLst>
        </pc:picChg>
        <pc:picChg chg="add mod ord">
          <ac:chgData name="Spoorthi Yadav Manjunath" userId="S::924353765@sfsu.edu::cca1b1ed-6f65-4de0-a579-6cb31ec985f0" providerId="AD" clId="Web-{13AD6EAE-81F7-53F0-C65A-535ACA2127BB}" dt="2025-05-20T18:44:49.056" v="54" actId="14100"/>
          <ac:picMkLst>
            <pc:docMk/>
            <pc:sldMk cId="383276296" sldId="303"/>
            <ac:picMk id="8" creationId="{52250357-4D67-18FA-5536-1FC5E002C398}"/>
          </ac:picMkLst>
        </pc:picChg>
      </pc:sldChg>
      <pc:sldChg chg="addSp delSp modSp add replId">
        <pc:chgData name="Spoorthi Yadav Manjunath" userId="S::924353765@sfsu.edu::cca1b1ed-6f65-4de0-a579-6cb31ec985f0" providerId="AD" clId="Web-{13AD6EAE-81F7-53F0-C65A-535ACA2127BB}" dt="2025-05-20T18:47:47.089" v="69"/>
        <pc:sldMkLst>
          <pc:docMk/>
          <pc:sldMk cId="1006776382" sldId="304"/>
        </pc:sldMkLst>
        <pc:spChg chg="mod">
          <ac:chgData name="Spoorthi Yadav Manjunath" userId="S::924353765@sfsu.edu::cca1b1ed-6f65-4de0-a579-6cb31ec985f0" providerId="AD" clId="Web-{13AD6EAE-81F7-53F0-C65A-535ACA2127BB}" dt="2025-05-20T18:46:30.120" v="63" actId="20577"/>
          <ac:spMkLst>
            <pc:docMk/>
            <pc:sldMk cId="1006776382" sldId="304"/>
            <ac:spMk id="2" creationId="{2A098FC3-9C94-2247-6CF3-66E810F69BAB}"/>
          </ac:spMkLst>
        </pc:spChg>
        <pc:spChg chg="del">
          <ac:chgData name="Spoorthi Yadav Manjunath" userId="S::924353765@sfsu.edu::cca1b1ed-6f65-4de0-a579-6cb31ec985f0" providerId="AD" clId="Web-{13AD6EAE-81F7-53F0-C65A-535ACA2127BB}" dt="2025-05-20T18:47:44.073" v="68"/>
          <ac:spMkLst>
            <pc:docMk/>
            <pc:sldMk cId="1006776382" sldId="304"/>
            <ac:spMk id="9" creationId="{29098D24-3408-5DAF-2C18-B3DBE85C1B1D}"/>
          </ac:spMkLst>
        </pc:spChg>
        <pc:spChg chg="add del mod">
          <ac:chgData name="Spoorthi Yadav Manjunath" userId="S::924353765@sfsu.edu::cca1b1ed-6f65-4de0-a579-6cb31ec985f0" providerId="AD" clId="Web-{13AD6EAE-81F7-53F0-C65A-535ACA2127BB}" dt="2025-05-20T18:47:36.073" v="66"/>
          <ac:spMkLst>
            <pc:docMk/>
            <pc:sldMk cId="1006776382" sldId="304"/>
            <ac:spMk id="10" creationId="{A71A655F-FC99-BC3D-6A1B-958BE5115812}"/>
          </ac:spMkLst>
        </pc:spChg>
        <pc:picChg chg="del">
          <ac:chgData name="Spoorthi Yadav Manjunath" userId="S::924353765@sfsu.edu::cca1b1ed-6f65-4de0-a579-6cb31ec985f0" providerId="AD" clId="Web-{13AD6EAE-81F7-53F0-C65A-535ACA2127BB}" dt="2025-05-20T18:46:36.057" v="64"/>
          <ac:picMkLst>
            <pc:docMk/>
            <pc:sldMk cId="1006776382" sldId="304"/>
            <ac:picMk id="6" creationId="{2603E207-E797-ED15-BD43-19D2EAF0BC08}"/>
          </ac:picMkLst>
        </pc:picChg>
        <pc:picChg chg="del">
          <ac:chgData name="Spoorthi Yadav Manjunath" userId="S::924353765@sfsu.edu::cca1b1ed-6f65-4de0-a579-6cb31ec985f0" providerId="AD" clId="Web-{13AD6EAE-81F7-53F0-C65A-535ACA2127BB}" dt="2025-05-20T18:46:38.604" v="65"/>
          <ac:picMkLst>
            <pc:docMk/>
            <pc:sldMk cId="1006776382" sldId="304"/>
            <ac:picMk id="7" creationId="{1351B1CB-93B2-156C-A6CF-5677808702FD}"/>
          </ac:picMkLst>
        </pc:picChg>
        <pc:picChg chg="add mod ord">
          <ac:chgData name="Spoorthi Yadav Manjunath" userId="S::924353765@sfsu.edu::cca1b1ed-6f65-4de0-a579-6cb31ec985f0" providerId="AD" clId="Web-{13AD6EAE-81F7-53F0-C65A-535ACA2127BB}" dt="2025-05-20T18:47:40.589" v="67" actId="1076"/>
          <ac:picMkLst>
            <pc:docMk/>
            <pc:sldMk cId="1006776382" sldId="304"/>
            <ac:picMk id="11" creationId="{CCD9EC02-DA07-2EA3-6E34-266517B8FBAC}"/>
          </ac:picMkLst>
        </pc:picChg>
        <pc:cxnChg chg="del">
          <ac:chgData name="Spoorthi Yadav Manjunath" userId="S::924353765@sfsu.edu::cca1b1ed-6f65-4de0-a579-6cb31ec985f0" providerId="AD" clId="Web-{13AD6EAE-81F7-53F0-C65A-535ACA2127BB}" dt="2025-05-20T18:47:47.089" v="69"/>
          <ac:cxnSpMkLst>
            <pc:docMk/>
            <pc:sldMk cId="1006776382" sldId="304"/>
            <ac:cxnSpMk id="8" creationId="{FE8542F4-3E92-1C60-B2B8-8F835C0A5B1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44723-F12A-8A4C-91AA-DA9D7632218B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30722-90BB-D645-881A-1E298D491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30722-90BB-D645-881A-1E298D491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6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30722-90BB-D645-881A-1E298D491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9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8F2F-6107-5BEC-D1A4-1D126856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1C423-45B3-5F15-B696-B151F486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3229E-0C88-6E24-9802-EFB42B32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9D2AE-4659-48C5-6A1E-0C3AEB5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56E00-A75F-ECD1-3DC9-085C3022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5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C34C-3E8E-8D00-B0E4-59DDDCA2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AC0CF-7AE5-6641-59B3-62232C8E6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A83CE-B793-92FC-C182-0C64FB4F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737EB-98D9-F1E2-64FC-294A3920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B7EB-7C30-2BEA-8A04-5550B3F5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9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D1BBE8-6ED0-60B1-A913-0A641C200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D4E16-4B2B-E55A-86B3-CAF775B15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A6F5-3617-9F87-03DF-0E95E766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2F229-623E-4DDA-9AA4-65BCCE6A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FCDC9-8611-4327-730A-B47AFA23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6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38AB-BECF-A83C-D1FF-8ABBEE5D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6CF1-4DE1-1D22-7176-4E8486767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E732-A7B3-8E27-A3DD-3E80A917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BD4D-EB7F-5614-0FC9-81E9B63F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3C45F-81F2-4CC7-CF69-A8896204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E1FB-868A-5893-50B1-FDBD569D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7CD4-8C5A-7267-7CB6-D0B571A9E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7255F-DFE7-7380-82F9-490878FF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53682-1C95-D809-11B1-5F9058DB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0F34-02E1-18D8-FC76-FEE9C115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41A2-CC02-BC9B-250A-C711F3D7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2D88-EBA9-4CE4-D719-35297EE47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9175C-6364-94D0-4F38-4DF09C2A0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59BDA-90BC-E0F1-9EE3-CD1FB079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02590-F77E-1C97-2A38-9563716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05675-F446-0555-B3FB-C7524B4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2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0305-63D7-90C2-0E4A-D95AF98C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0003-040B-F35D-93D2-65E3D05B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91087-0883-EEB1-7795-334F87BFA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FF1DB-B768-7F68-0215-E0298DCF9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A1770-E832-BEDF-C017-6F3DE16A9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719EE-6DD7-01D7-0DAF-9E480EE5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D85770-93C3-AFD5-4EEC-515AAEEB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E2CC9-95B1-E631-344F-C5FF861E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0FBC-8265-91C0-8B54-45685441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99452-EC1B-B35A-A7A4-4E80CBD8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A8F53-F8C4-E735-BBEF-004D31AA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2021D-EAED-36F9-90AA-1B1C3BCB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C4E70-1C4B-B2C1-AD4B-45C1894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FA3CE-0FE4-B0A7-EAD5-9A18EC1B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49DF1-29BB-A717-AA0F-C9ABA174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9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344D6-318F-5F42-BB7D-02A4E9CE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1ADF-62D7-E153-7BFC-19A2E2EC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76F4F-3C58-8ABC-C695-06B5114E8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2192A-C226-4DE9-3ABC-B5FB0483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86471-AC63-2A25-C677-9B56ED79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C9165-EFF6-88CA-6ABB-FB0137E8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0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C17F-B8A3-D0EF-04BD-B870B339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A94AB-77AD-5E31-0134-8F3DD4BC4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7839-2760-C1E1-F4BD-9E87722DB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F213E-E6E2-90B9-B1F7-69BE9326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02632-FB76-A6C1-A337-C8A1DB56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DAB2C-D715-536C-D463-FD4521E3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4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67ECB-9281-3936-E20F-A9508D03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F2CC-D4DD-1C5B-6F73-AA64D3E5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637F4-F05C-2EA8-C1E4-B3034FFE3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ECA264-F604-A045-9906-2C56242BC9AD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CB1B8-FEEC-3E17-6FCF-F69EB04C4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B20CB-131E-CAAF-290F-68DAB5FC3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DCFF61-F602-BF4F-84A1-15E239D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4C75-0535-C203-4BF7-BF0BB592C8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22690" y="0"/>
            <a:ext cx="3369310" cy="88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6626B-5976-409D-4AB2-327F83C2815B}"/>
              </a:ext>
            </a:extLst>
          </p:cNvPr>
          <p:cNvSpPr txBox="1"/>
          <p:nvPr/>
        </p:nvSpPr>
        <p:spPr>
          <a:xfrm>
            <a:off x="321276" y="1095583"/>
            <a:ext cx="11318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ENGR-848 Digital VLSI Design </a:t>
            </a:r>
          </a:p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x 8 SRAM in 14nm CMOS Technology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A6D44-84F5-384B-8399-18BB510C3454}"/>
              </a:ext>
            </a:extLst>
          </p:cNvPr>
          <p:cNvSpPr txBox="1"/>
          <p:nvPr/>
        </p:nvSpPr>
        <p:spPr>
          <a:xfrm>
            <a:off x="665201" y="3429000"/>
            <a:ext cx="10861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HAMID MAHAMOODI</a:t>
            </a:r>
          </a:p>
          <a:p>
            <a:pPr algn="ctr"/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SPOORTHI YADAV MANJUNATH (</a:t>
            </a:r>
            <a:r>
              <a:rPr 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924353765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VYSHANVI SHEKHAR BYRAPATNA SOMASHEKHAR (923840668)        </a:t>
            </a:r>
          </a:p>
          <a:p>
            <a:pPr algn="ctr"/>
            <a:r>
              <a:rPr lang="en-I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SEYEDPARSA MIRFASIHI(923636204)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A25EE-C592-CA98-8110-F4884F26BEAE}"/>
              </a:ext>
            </a:extLst>
          </p:cNvPr>
          <p:cNvSpPr txBox="1"/>
          <p:nvPr/>
        </p:nvSpPr>
        <p:spPr>
          <a:xfrm>
            <a:off x="1879689" y="5902751"/>
            <a:ext cx="905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ELECTRICAL AND COMPUTER ENGINEERING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SPRING - 2025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3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C78D-7867-8993-B8FF-FB986248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91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1BD83-A942-1F97-9EF2-074BE41418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253331"/>
                <a:ext cx="5181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0.47 x 1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0.47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Area: 6.091 x 1.035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Array Area = 6.304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1BD83-A942-1F97-9EF2-074BE41418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253331"/>
                <a:ext cx="5181600" cy="4351338"/>
              </a:xfrm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A7AC9E-5BFD-8607-AA99-80549F1AA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09471" y="891981"/>
            <a:ext cx="3929448" cy="5397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39F2A-7FC3-9AE7-D43D-FE534BF399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F165D-080B-5E61-35C9-AE6E97304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73" y="4816979"/>
            <a:ext cx="7423543" cy="17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61BD-186D-00FB-2AFC-779783F0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BL &amp; BL_B DIFF is 113mV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3C711-0DA6-4AAB-F202-FC71CDF975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6" name="Content Placeholder 5" descr="A screen shot of a graph&#10;&#10;AI-generated content may be incorrect.">
            <a:extLst>
              <a:ext uri="{FF2B5EF4-FFF2-40B4-BE49-F238E27FC236}">
                <a16:creationId xmlns:a16="http://schemas.microsoft.com/office/drawing/2014/main" id="{4CF87AB8-8106-34E3-CEC7-1A6CD2D5E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174" y="1303435"/>
            <a:ext cx="11275390" cy="5430935"/>
          </a:xfrm>
        </p:spPr>
      </p:pic>
    </p:spTree>
    <p:extLst>
      <p:ext uri="{BB962C8B-B14F-4D97-AF65-F5344CB8AC3E}">
        <p14:creationId xmlns:p14="http://schemas.microsoft.com/office/powerpoint/2010/main" val="129526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8FF6-DF85-B403-2C83-619C0DCB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3081A-2724-5793-5825-579566EFA2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846"/>
                <a:ext cx="5181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0.859 x 0.951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0.816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Area: 8.902 x 1.031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Array Area = 9.177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3081A-2724-5793-5825-579566EFA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846"/>
                <a:ext cx="5181600" cy="4351338"/>
              </a:xfrm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7C462E-904A-FE52-3C2B-0F9CC292D1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9703" y="833200"/>
            <a:ext cx="4765519" cy="452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029E3-5066-9F3A-1C7E-09283084D7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4201C-19F6-3B14-E906-D5ACD28B0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97" y="5419212"/>
            <a:ext cx="8517996" cy="13255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1ACCFB-D28B-5011-68D7-7F7049620E8F}"/>
              </a:ext>
            </a:extLst>
          </p:cNvPr>
          <p:cNvCxnSpPr/>
          <p:nvPr/>
        </p:nvCxnSpPr>
        <p:spPr>
          <a:xfrm flipH="1">
            <a:off x="9131643" y="6152249"/>
            <a:ext cx="49427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69F6D8-CB70-CC05-F691-F5503AB9DAEE}"/>
              </a:ext>
            </a:extLst>
          </p:cNvPr>
          <p:cNvSpPr txBox="1"/>
          <p:nvPr/>
        </p:nvSpPr>
        <p:spPr>
          <a:xfrm>
            <a:off x="9625913" y="5967583"/>
            <a:ext cx="23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 Array</a:t>
            </a:r>
          </a:p>
        </p:txBody>
      </p:sp>
    </p:spTree>
    <p:extLst>
      <p:ext uri="{BB962C8B-B14F-4D97-AF65-F5344CB8AC3E}">
        <p14:creationId xmlns:p14="http://schemas.microsoft.com/office/powerpoint/2010/main" val="118476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272F6-4500-C694-BD22-49B23968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8FC3-9C94-2247-6CF3-66E810F6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Timing Circuit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6AE7C-31CD-E0F8-6511-602743AF213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846"/>
                <a:ext cx="5181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0.832 x 0.9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0.748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6AE7C-31CD-E0F8-6511-602743AF2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846"/>
                <a:ext cx="5181600" cy="4351338"/>
              </a:xfrm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18D44C-5FCF-E936-05D9-CFF8A78FC1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D9EC02-DA07-2EA3-6E34-266517B8F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40411" y="915816"/>
            <a:ext cx="6610865" cy="5324345"/>
          </a:xfrm>
        </p:spPr>
      </p:pic>
    </p:spTree>
    <p:extLst>
      <p:ext uri="{BB962C8B-B14F-4D97-AF65-F5344CB8AC3E}">
        <p14:creationId xmlns:p14="http://schemas.microsoft.com/office/powerpoint/2010/main" val="100677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27A2-8DE3-8753-18BB-4A587446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LEVEL SCHEMATIC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154C-4171-6CE3-2021-DD0C63933B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88E024-FC7D-1519-C99D-5C9F6B191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384"/>
            <a:ext cx="10307595" cy="523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D7F37-D7A2-D3BC-15F4-DEF9DCD8BC2E}"/>
              </a:ext>
            </a:extLst>
          </p:cNvPr>
          <p:cNvSpPr txBox="1"/>
          <p:nvPr/>
        </p:nvSpPr>
        <p:spPr>
          <a:xfrm>
            <a:off x="6351373" y="3729850"/>
            <a:ext cx="102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SRAM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87108-2049-3EB8-6A2A-EB7DB06919DD}"/>
              </a:ext>
            </a:extLst>
          </p:cNvPr>
          <p:cNvSpPr txBox="1"/>
          <p:nvPr/>
        </p:nvSpPr>
        <p:spPr>
          <a:xfrm>
            <a:off x="6351373" y="1871146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Pre-charge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D3264-FE79-CB7B-0721-5FEB38A29E29}"/>
              </a:ext>
            </a:extLst>
          </p:cNvPr>
          <p:cNvSpPr txBox="1"/>
          <p:nvPr/>
        </p:nvSpPr>
        <p:spPr>
          <a:xfrm>
            <a:off x="3842951" y="3812336"/>
            <a:ext cx="10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1C001-72F8-BC57-4B4D-9AFEA25BF68E}"/>
              </a:ext>
            </a:extLst>
          </p:cNvPr>
          <p:cNvSpPr txBox="1"/>
          <p:nvPr/>
        </p:nvSpPr>
        <p:spPr>
          <a:xfrm>
            <a:off x="8859795" y="4027485"/>
            <a:ext cx="14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18FF1-E0EA-D060-1D26-684C147CF52B}"/>
              </a:ext>
            </a:extLst>
          </p:cNvPr>
          <p:cNvSpPr txBox="1"/>
          <p:nvPr/>
        </p:nvSpPr>
        <p:spPr>
          <a:xfrm>
            <a:off x="7376984" y="5865553"/>
            <a:ext cx="142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Driver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445FD-9498-9995-2D4C-9495429B76A6}"/>
              </a:ext>
            </a:extLst>
          </p:cNvPr>
          <p:cNvSpPr txBox="1"/>
          <p:nvPr/>
        </p:nvSpPr>
        <p:spPr>
          <a:xfrm>
            <a:off x="5239265" y="4673816"/>
            <a:ext cx="85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Circuit</a:t>
            </a:r>
          </a:p>
        </p:txBody>
      </p:sp>
    </p:spTree>
    <p:extLst>
      <p:ext uri="{BB962C8B-B14F-4D97-AF65-F5344CB8AC3E}">
        <p14:creationId xmlns:p14="http://schemas.microsoft.com/office/powerpoint/2010/main" val="340712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CCFD8-D2F2-69A8-766B-2F5A34BE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" y="470365"/>
            <a:ext cx="5198743" cy="5917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CA9E6C-C253-6025-7BA8-5C328401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470365"/>
            <a:ext cx="6536724" cy="2577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75D97D-4618-ADFF-8FC0-639BF731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2934761"/>
            <a:ext cx="6536725" cy="3565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7AA43-FC39-6051-A578-078D44EFFD7E}"/>
                  </a:ext>
                </a:extLst>
              </p:cNvPr>
              <p:cNvSpPr txBox="1"/>
              <p:nvPr/>
            </p:nvSpPr>
            <p:spPr>
              <a:xfrm>
                <a:off x="2335425" y="6450295"/>
                <a:ext cx="852616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level complete 16 x 8 SRAM Array – Arear = 442.224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7AA43-FC39-6051-A578-078D44EF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425" y="6450295"/>
                <a:ext cx="8526163" cy="470000"/>
              </a:xfrm>
              <a:prstGeom prst="rect">
                <a:avLst/>
              </a:prstGeom>
              <a:blipFill>
                <a:blip r:embed="rId5"/>
                <a:stretch>
                  <a:fillRect t="-789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05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3A3-7F29-E92E-5002-6D8F9251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83" y="22530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VERIFICATION PRE-LAYOUT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CBFA0-3A4A-6E06-AFF3-3B461492DA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76521" y="1"/>
            <a:ext cx="2915478" cy="6638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E0046AD-5000-8D7A-2C61-24F9E1BAD6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17" y="1219200"/>
            <a:ext cx="11212831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D9A86-C64C-DD72-9EA6-36790E422CA6}"/>
              </a:ext>
            </a:extLst>
          </p:cNvPr>
          <p:cNvSpPr txBox="1"/>
          <p:nvPr/>
        </p:nvSpPr>
        <p:spPr>
          <a:xfrm>
            <a:off x="2075290" y="2305879"/>
            <a:ext cx="13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78A25-1A80-BB0C-2295-31B6FC788856}"/>
              </a:ext>
            </a:extLst>
          </p:cNvPr>
          <p:cNvSpPr txBox="1"/>
          <p:nvPr/>
        </p:nvSpPr>
        <p:spPr>
          <a:xfrm>
            <a:off x="4174435" y="2305879"/>
            <a:ext cx="114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BEF73-1B57-5F0D-5E6B-28C47915D061}"/>
              </a:ext>
            </a:extLst>
          </p:cNvPr>
          <p:cNvSpPr txBox="1"/>
          <p:nvPr/>
        </p:nvSpPr>
        <p:spPr>
          <a:xfrm>
            <a:off x="6032388" y="2290490"/>
            <a:ext cx="128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46287-EAC6-8F2B-A9FD-765E07AD15AA}"/>
              </a:ext>
            </a:extLst>
          </p:cNvPr>
          <p:cNvSpPr txBox="1"/>
          <p:nvPr/>
        </p:nvSpPr>
        <p:spPr>
          <a:xfrm>
            <a:off x="7892994" y="2290490"/>
            <a:ext cx="1383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BB0A2-E472-7C74-B133-735F23706558}"/>
              </a:ext>
            </a:extLst>
          </p:cNvPr>
          <p:cNvSpPr txBox="1"/>
          <p:nvPr/>
        </p:nvSpPr>
        <p:spPr>
          <a:xfrm>
            <a:off x="1942766" y="2659822"/>
            <a:ext cx="186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89D11-1348-5112-6F72-0C5C5759000C}"/>
              </a:ext>
            </a:extLst>
          </p:cNvPr>
          <p:cNvSpPr txBox="1"/>
          <p:nvPr/>
        </p:nvSpPr>
        <p:spPr>
          <a:xfrm>
            <a:off x="3811324" y="2659822"/>
            <a:ext cx="198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0EDF1-6DA0-2C36-D2C0-7D81521F7899}"/>
              </a:ext>
            </a:extLst>
          </p:cNvPr>
          <p:cNvSpPr txBox="1"/>
          <p:nvPr/>
        </p:nvSpPr>
        <p:spPr>
          <a:xfrm>
            <a:off x="5795175" y="2641082"/>
            <a:ext cx="198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30295-9CA7-EF08-EC0E-3B0E2A06F5C4}"/>
              </a:ext>
            </a:extLst>
          </p:cNvPr>
          <p:cNvSpPr txBox="1"/>
          <p:nvPr/>
        </p:nvSpPr>
        <p:spPr>
          <a:xfrm>
            <a:off x="7763784" y="2650452"/>
            <a:ext cx="198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229C39-6FF5-E886-8F6A-2C2F3799F9F2}"/>
              </a:ext>
            </a:extLst>
          </p:cNvPr>
          <p:cNvSpPr txBox="1"/>
          <p:nvPr/>
        </p:nvSpPr>
        <p:spPr>
          <a:xfrm>
            <a:off x="1638629" y="3021937"/>
            <a:ext cx="2476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4C0D9A-CC5D-BB63-CFAA-6BCFDDA6343F}"/>
              </a:ext>
            </a:extLst>
          </p:cNvPr>
          <p:cNvSpPr txBox="1"/>
          <p:nvPr/>
        </p:nvSpPr>
        <p:spPr>
          <a:xfrm>
            <a:off x="4357317" y="3006806"/>
            <a:ext cx="203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86528-48CB-E777-81BF-F1BBB2C47ECC}"/>
              </a:ext>
            </a:extLst>
          </p:cNvPr>
          <p:cNvSpPr txBox="1"/>
          <p:nvPr/>
        </p:nvSpPr>
        <p:spPr>
          <a:xfrm>
            <a:off x="6597591" y="2998376"/>
            <a:ext cx="2332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C25A4-EBC1-B75C-5D7C-A12F5353AE61}"/>
              </a:ext>
            </a:extLst>
          </p:cNvPr>
          <p:cNvSpPr txBox="1"/>
          <p:nvPr/>
        </p:nvSpPr>
        <p:spPr>
          <a:xfrm>
            <a:off x="9193363" y="3021937"/>
            <a:ext cx="227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652D-6670-0D1F-96D0-C13C9603FE73}"/>
              </a:ext>
            </a:extLst>
          </p:cNvPr>
          <p:cNvSpPr txBox="1"/>
          <p:nvPr/>
        </p:nvSpPr>
        <p:spPr>
          <a:xfrm>
            <a:off x="1886446" y="1912986"/>
            <a:ext cx="893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    SE	 PC     SE	   PC   SE   PC     SE    PC   SE    PC    SE    PC   SE    PC	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D3CEF0-3AC7-CB7C-07A9-B27FEA5E5542}"/>
              </a:ext>
            </a:extLst>
          </p:cNvPr>
          <p:cNvSpPr txBox="1"/>
          <p:nvPr/>
        </p:nvSpPr>
        <p:spPr>
          <a:xfrm>
            <a:off x="4414566" y="3376138"/>
            <a:ext cx="2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1F4D9-A895-B5A6-DCF1-544275A1EE7E}"/>
              </a:ext>
            </a:extLst>
          </p:cNvPr>
          <p:cNvSpPr txBox="1"/>
          <p:nvPr/>
        </p:nvSpPr>
        <p:spPr>
          <a:xfrm>
            <a:off x="5346922" y="3406658"/>
            <a:ext cx="364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E45F7-7D16-8435-E2F6-840DE407A0D0}"/>
              </a:ext>
            </a:extLst>
          </p:cNvPr>
          <p:cNvSpPr txBox="1"/>
          <p:nvPr/>
        </p:nvSpPr>
        <p:spPr>
          <a:xfrm>
            <a:off x="4414566" y="3723122"/>
            <a:ext cx="36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C43CE-CF09-4496-5505-2E1DEB2256CD}"/>
              </a:ext>
            </a:extLst>
          </p:cNvPr>
          <p:cNvSpPr txBox="1"/>
          <p:nvPr/>
        </p:nvSpPr>
        <p:spPr>
          <a:xfrm>
            <a:off x="5346922" y="3741862"/>
            <a:ext cx="41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30F20A-D2BD-01FA-284F-2471DA12EBA2}"/>
              </a:ext>
            </a:extLst>
          </p:cNvPr>
          <p:cNvSpPr txBox="1"/>
          <p:nvPr/>
        </p:nvSpPr>
        <p:spPr>
          <a:xfrm>
            <a:off x="8278672" y="3777504"/>
            <a:ext cx="400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D4910C-70A5-F782-A756-32065C737D59}"/>
              </a:ext>
            </a:extLst>
          </p:cNvPr>
          <p:cNvSpPr txBox="1"/>
          <p:nvPr/>
        </p:nvSpPr>
        <p:spPr>
          <a:xfrm>
            <a:off x="9276521" y="3723122"/>
            <a:ext cx="349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45729C-E2E9-E878-D116-70361BE1EFAC}"/>
              </a:ext>
            </a:extLst>
          </p:cNvPr>
          <p:cNvSpPr txBox="1"/>
          <p:nvPr/>
        </p:nvSpPr>
        <p:spPr>
          <a:xfrm>
            <a:off x="8278672" y="3406658"/>
            <a:ext cx="36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A32ED1-4583-9DA1-06C2-0297BEA214F4}"/>
              </a:ext>
            </a:extLst>
          </p:cNvPr>
          <p:cNvSpPr txBox="1"/>
          <p:nvPr/>
        </p:nvSpPr>
        <p:spPr>
          <a:xfrm>
            <a:off x="9276521" y="3353790"/>
            <a:ext cx="345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514E4-D83A-2571-6B3D-7CA7EB09561C}"/>
              </a:ext>
            </a:extLst>
          </p:cNvPr>
          <p:cNvSpPr txBox="1"/>
          <p:nvPr/>
        </p:nvSpPr>
        <p:spPr>
          <a:xfrm>
            <a:off x="3820269" y="5525315"/>
            <a:ext cx="196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BL &gt; BL_B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BL &lt; BL_B</a:t>
            </a:r>
          </a:p>
        </p:txBody>
      </p:sp>
    </p:spTree>
    <p:extLst>
      <p:ext uri="{BB962C8B-B14F-4D97-AF65-F5344CB8AC3E}">
        <p14:creationId xmlns:p14="http://schemas.microsoft.com/office/powerpoint/2010/main" val="71557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D7C24-60AF-803D-8668-58661712D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B753-11B9-587C-8236-52DC98C0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0" y="-6766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Times New Roman"/>
              </a:rPr>
              <a:t>NETLIST AND PRACITIC EXTRACTION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C2473-9529-7A34-BBAE-7316E9025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76521" y="1"/>
            <a:ext cx="2915478" cy="663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9E2A3-462A-F792-D393-9E20D42E721F}"/>
              </a:ext>
            </a:extLst>
          </p:cNvPr>
          <p:cNvSpPr txBox="1"/>
          <p:nvPr/>
        </p:nvSpPr>
        <p:spPr>
          <a:xfrm>
            <a:off x="2075290" y="2305879"/>
            <a:ext cx="13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50D82-A16A-7535-C6A8-3F2E981F376E}"/>
              </a:ext>
            </a:extLst>
          </p:cNvPr>
          <p:cNvSpPr txBox="1"/>
          <p:nvPr/>
        </p:nvSpPr>
        <p:spPr>
          <a:xfrm>
            <a:off x="4174435" y="2305879"/>
            <a:ext cx="114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41565-FDE4-8767-7D18-A9C365804A4C}"/>
              </a:ext>
            </a:extLst>
          </p:cNvPr>
          <p:cNvSpPr txBox="1"/>
          <p:nvPr/>
        </p:nvSpPr>
        <p:spPr>
          <a:xfrm>
            <a:off x="6032388" y="2290490"/>
            <a:ext cx="128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2E5D-DD2A-86C2-48ED-864FB08C9743}"/>
              </a:ext>
            </a:extLst>
          </p:cNvPr>
          <p:cNvSpPr txBox="1"/>
          <p:nvPr/>
        </p:nvSpPr>
        <p:spPr>
          <a:xfrm>
            <a:off x="7892994" y="2290490"/>
            <a:ext cx="1383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91A6D-0B9A-D486-9D50-26BAAFEDC8FB}"/>
              </a:ext>
            </a:extLst>
          </p:cNvPr>
          <p:cNvSpPr txBox="1"/>
          <p:nvPr/>
        </p:nvSpPr>
        <p:spPr>
          <a:xfrm>
            <a:off x="1942766" y="2659822"/>
            <a:ext cx="186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37646-9B2B-5839-092B-92F9BC65760F}"/>
              </a:ext>
            </a:extLst>
          </p:cNvPr>
          <p:cNvSpPr txBox="1"/>
          <p:nvPr/>
        </p:nvSpPr>
        <p:spPr>
          <a:xfrm>
            <a:off x="3811324" y="2659822"/>
            <a:ext cx="198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B3F1E-5C8C-C08B-2C19-DE306FC7CC13}"/>
              </a:ext>
            </a:extLst>
          </p:cNvPr>
          <p:cNvSpPr txBox="1"/>
          <p:nvPr/>
        </p:nvSpPr>
        <p:spPr>
          <a:xfrm>
            <a:off x="5795175" y="2641082"/>
            <a:ext cx="198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8878F-B616-3B72-3415-8CB30782C6CF}"/>
              </a:ext>
            </a:extLst>
          </p:cNvPr>
          <p:cNvSpPr txBox="1"/>
          <p:nvPr/>
        </p:nvSpPr>
        <p:spPr>
          <a:xfrm>
            <a:off x="7763784" y="2650452"/>
            <a:ext cx="1983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12A3E6-9684-E09E-A3F8-D03FDA0CAC0D}"/>
              </a:ext>
            </a:extLst>
          </p:cNvPr>
          <p:cNvSpPr txBox="1"/>
          <p:nvPr/>
        </p:nvSpPr>
        <p:spPr>
          <a:xfrm>
            <a:off x="1638629" y="3021937"/>
            <a:ext cx="2476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1AAAC-383A-66AF-7DE1-EC2D34EA655B}"/>
              </a:ext>
            </a:extLst>
          </p:cNvPr>
          <p:cNvSpPr txBox="1"/>
          <p:nvPr/>
        </p:nvSpPr>
        <p:spPr>
          <a:xfrm>
            <a:off x="4357317" y="3006806"/>
            <a:ext cx="203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73CC9-5DF1-B7F1-2E4D-8CC8D1006045}"/>
              </a:ext>
            </a:extLst>
          </p:cNvPr>
          <p:cNvSpPr txBox="1"/>
          <p:nvPr/>
        </p:nvSpPr>
        <p:spPr>
          <a:xfrm>
            <a:off x="6597591" y="2998376"/>
            <a:ext cx="2332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A0D75C-488E-D714-BB3E-BB1F0A0E4EB4}"/>
              </a:ext>
            </a:extLst>
          </p:cNvPr>
          <p:cNvSpPr txBox="1"/>
          <p:nvPr/>
        </p:nvSpPr>
        <p:spPr>
          <a:xfrm>
            <a:off x="9193363" y="3021937"/>
            <a:ext cx="227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  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5FACF-EDA7-5D69-11F7-85BEDA58BE73}"/>
              </a:ext>
            </a:extLst>
          </p:cNvPr>
          <p:cNvSpPr txBox="1"/>
          <p:nvPr/>
        </p:nvSpPr>
        <p:spPr>
          <a:xfrm>
            <a:off x="1886446" y="1912986"/>
            <a:ext cx="893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    SE	 PC     SE	   PC   SE   PC     SE    PC   SE    PC    SE    PC   SE    PC	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6884A-52C1-5AC2-BF92-CA3609A7AD28}"/>
              </a:ext>
            </a:extLst>
          </p:cNvPr>
          <p:cNvSpPr txBox="1"/>
          <p:nvPr/>
        </p:nvSpPr>
        <p:spPr>
          <a:xfrm>
            <a:off x="4414566" y="3376138"/>
            <a:ext cx="2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5DC0BF-99F6-CBDF-3F81-6A0078CFE2AD}"/>
              </a:ext>
            </a:extLst>
          </p:cNvPr>
          <p:cNvSpPr txBox="1"/>
          <p:nvPr/>
        </p:nvSpPr>
        <p:spPr>
          <a:xfrm>
            <a:off x="5346922" y="3406658"/>
            <a:ext cx="364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3EAFFE-0859-9BA2-9FBC-A8F69AD5F3E4}"/>
              </a:ext>
            </a:extLst>
          </p:cNvPr>
          <p:cNvSpPr txBox="1"/>
          <p:nvPr/>
        </p:nvSpPr>
        <p:spPr>
          <a:xfrm>
            <a:off x="4414566" y="3723122"/>
            <a:ext cx="36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985D51-07C4-3AD4-4A47-1E265D589287}"/>
              </a:ext>
            </a:extLst>
          </p:cNvPr>
          <p:cNvSpPr txBox="1"/>
          <p:nvPr/>
        </p:nvSpPr>
        <p:spPr>
          <a:xfrm>
            <a:off x="5346922" y="3741862"/>
            <a:ext cx="41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19613E-C993-E29C-B951-EF6D1B53978B}"/>
              </a:ext>
            </a:extLst>
          </p:cNvPr>
          <p:cNvSpPr txBox="1"/>
          <p:nvPr/>
        </p:nvSpPr>
        <p:spPr>
          <a:xfrm>
            <a:off x="8278672" y="3777504"/>
            <a:ext cx="400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B0AABD-B796-4789-5202-E46BD7993750}"/>
              </a:ext>
            </a:extLst>
          </p:cNvPr>
          <p:cNvSpPr txBox="1"/>
          <p:nvPr/>
        </p:nvSpPr>
        <p:spPr>
          <a:xfrm>
            <a:off x="9276521" y="3723122"/>
            <a:ext cx="349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E20F9-FBDA-7989-D671-942790B73AB0}"/>
              </a:ext>
            </a:extLst>
          </p:cNvPr>
          <p:cNvSpPr txBox="1"/>
          <p:nvPr/>
        </p:nvSpPr>
        <p:spPr>
          <a:xfrm>
            <a:off x="8278672" y="3406658"/>
            <a:ext cx="36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1810B6-9CC0-8A20-F522-CAC338AE2E70}"/>
              </a:ext>
            </a:extLst>
          </p:cNvPr>
          <p:cNvSpPr txBox="1"/>
          <p:nvPr/>
        </p:nvSpPr>
        <p:spPr>
          <a:xfrm>
            <a:off x="9276521" y="3353790"/>
            <a:ext cx="345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51310-D3E0-E968-524D-BA241A248A15}"/>
              </a:ext>
            </a:extLst>
          </p:cNvPr>
          <p:cNvSpPr txBox="1"/>
          <p:nvPr/>
        </p:nvSpPr>
        <p:spPr>
          <a:xfrm>
            <a:off x="3820269" y="5525315"/>
            <a:ext cx="196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BL &gt; BL_B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BL &lt; BL_B</a:t>
            </a:r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9A8D53-9879-50CA-5E0C-0C4AFDB8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0765" y="4185786"/>
            <a:ext cx="6344817" cy="2526192"/>
          </a:xfr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E5F58A-EEFB-A8AE-36F8-2781F6B8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49" y="967665"/>
            <a:ext cx="7751730" cy="312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1EB8-2471-5DBA-2786-00AA90E2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VERIFICATION POST-LAYOUT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16B0D-7C99-FB7E-F6D4-D5939DB42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BDAE02C-1434-B596-4B1F-B51DF1DBB0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8" y="1465545"/>
            <a:ext cx="11371851" cy="502733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3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8C97-B1B0-D09C-40EF-A926F5DF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PRE-LAYOUT ACTIVE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F6C8F-A5E8-8BFB-7158-2C1C71CA78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217E6-1B03-8941-11B4-9AEC7C4CCFA5}"/>
                  </a:ext>
                </a:extLst>
              </p:cNvPr>
              <p:cNvSpPr txBox="1"/>
              <p:nvPr/>
            </p:nvSpPr>
            <p:spPr>
              <a:xfrm>
                <a:off x="1359244" y="6255822"/>
                <a:ext cx="97453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 Power =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Avg.Current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Voltage = 151</a:t>
                </a:r>
                <a:r>
                  <a:rPr lang="en-IN" sz="24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x 0.8 V = 120.8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217E6-1B03-8941-11B4-9AEC7C4CC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44" y="6255822"/>
                <a:ext cx="9745362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6BC2D-4B2C-8899-83E7-A74A7758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3697" y="1087394"/>
            <a:ext cx="11071653" cy="5168427"/>
          </a:xfrm>
        </p:spPr>
      </p:pic>
    </p:spTree>
    <p:extLst>
      <p:ext uri="{BB962C8B-B14F-4D97-AF65-F5344CB8AC3E}">
        <p14:creationId xmlns:p14="http://schemas.microsoft.com/office/powerpoint/2010/main" val="166117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76B1-4E8C-0626-0F36-B1BA3CEC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322D-C622-D5F7-30FD-FDFC5AF4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1"/>
            <a:ext cx="10515600" cy="4657082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Specifications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and SRAM array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Pre-charge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circuit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level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verification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characterization (area, standby power, read access time)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have learned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25723-F02C-38AA-10AB-5005F158B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22690" y="0"/>
            <a:ext cx="336931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0192-ED3F-3C44-A4F8-279E7115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0172-D697-A93D-2F1A-720E1CB2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-97844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POST-LAYOUT ACTIVE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37AC9-DD28-615F-79BA-74371E88BD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E44EE1-C30E-AF28-6D5D-7019348F9273}"/>
                  </a:ext>
                </a:extLst>
              </p:cNvPr>
              <p:cNvSpPr txBox="1"/>
              <p:nvPr/>
            </p:nvSpPr>
            <p:spPr>
              <a:xfrm>
                <a:off x="1764953" y="6254813"/>
                <a:ext cx="9071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 Power =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Avg.Current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Voltage = 183</a:t>
                </a:r>
                <a:r>
                  <a:rPr lang="en-IN" sz="24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x 0.8 V = 146.4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E44EE1-C30E-AF28-6D5D-7019348F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53" y="6254813"/>
                <a:ext cx="9071921" cy="461665"/>
              </a:xfrm>
              <a:prstGeom prst="rect">
                <a:avLst/>
              </a:prstGeom>
              <a:blipFill>
                <a:blip r:embed="rId3"/>
                <a:stretch>
                  <a:fillRect l="-420" t="-10811" r="-28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C0EEF0-C558-D048-E22B-E80838FE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6287" y="1000896"/>
            <a:ext cx="11479426" cy="5156071"/>
          </a:xfrm>
        </p:spPr>
      </p:pic>
    </p:spTree>
    <p:extLst>
      <p:ext uri="{BB962C8B-B14F-4D97-AF65-F5344CB8AC3E}">
        <p14:creationId xmlns:p14="http://schemas.microsoft.com/office/powerpoint/2010/main" val="178513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FDA7-883B-D061-41EF-842E3270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-6682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PRE-LAYOUT STANDBY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3D48-FCED-0529-8F31-CEC7F34761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FCA7E-8D4A-CC6E-FD98-366CBFF35824}"/>
                  </a:ext>
                </a:extLst>
              </p:cNvPr>
              <p:cNvSpPr txBox="1"/>
              <p:nvPr/>
            </p:nvSpPr>
            <p:spPr>
              <a:xfrm>
                <a:off x="1807175" y="6271565"/>
                <a:ext cx="94127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Standby Power =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Avg.Current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Voltage = 124</a:t>
                </a:r>
                <a:r>
                  <a:rPr lang="en-IN" sz="24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x 0.8 V = 99.2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FCA7E-8D4A-CC6E-FD98-366CBFF35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75" y="6271565"/>
                <a:ext cx="9412759" cy="461665"/>
              </a:xfrm>
              <a:prstGeom prst="rect">
                <a:avLst/>
              </a:prstGeom>
              <a:blipFill>
                <a:blip r:embed="rId3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B6CA81-FEB8-6100-1720-7F90562B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1276" y="1050324"/>
            <a:ext cx="11627708" cy="5211718"/>
          </a:xfrm>
        </p:spPr>
      </p:pic>
    </p:spTree>
    <p:extLst>
      <p:ext uri="{BB962C8B-B14F-4D97-AF65-F5344CB8AC3E}">
        <p14:creationId xmlns:p14="http://schemas.microsoft.com/office/powerpoint/2010/main" val="300881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FD19A-7210-BBDC-9C53-53555C8E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CE57-2C01-1DBC-D4FA-FEB7FC7C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-7427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POST-LAYOUT STANDBY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E8FB0-2A3A-B89A-8573-1720AD2A00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A8DFCC-9870-487B-EE4C-3DFEE74A21A6}"/>
                  </a:ext>
                </a:extLst>
              </p:cNvPr>
              <p:cNvSpPr txBox="1"/>
              <p:nvPr/>
            </p:nvSpPr>
            <p:spPr>
              <a:xfrm>
                <a:off x="1604316" y="6145254"/>
                <a:ext cx="92325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Standby Power =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Avg.Current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Voltage = 123</a:t>
                </a:r>
                <a:r>
                  <a:rPr lang="en-IN" sz="24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x 0.8 V = 98.4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A8DFCC-9870-487B-EE4C-3DFEE74A2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16" y="6145254"/>
                <a:ext cx="9232559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2250357-4D67-18FA-5536-1FC5E002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8346" y="1050324"/>
            <a:ext cx="11504140" cy="5016844"/>
          </a:xfrm>
        </p:spPr>
      </p:pic>
    </p:spTree>
    <p:extLst>
      <p:ext uri="{BB962C8B-B14F-4D97-AF65-F5344CB8AC3E}">
        <p14:creationId xmlns:p14="http://schemas.microsoft.com/office/powerpoint/2010/main" val="38327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A173-07E8-0CEB-6FA3-1AAF2CF5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3" y="500062"/>
            <a:ext cx="11833654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PRE-LAYOUT READ ACCESS TIME – (13.6 p)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F049B-075D-724D-3A96-252C34BB6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3895CC-C025-C1AC-0C2B-0F1F753F44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19" y="1618736"/>
            <a:ext cx="11703908" cy="50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1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2E3F-AE88-F447-DE47-B7E09E64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166"/>
            <a:ext cx="12430897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POST-LAYOUT READ ACCESS TIME – (21.5p)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91A85-6A1A-3800-7E22-C80C1CD84C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6" name="Content Placeholder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015FD25-B5EB-0548-E29B-353757D83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059" y="1729945"/>
            <a:ext cx="11578282" cy="5016844"/>
          </a:xfrm>
        </p:spPr>
      </p:pic>
    </p:spTree>
    <p:extLst>
      <p:ext uri="{BB962C8B-B14F-4D97-AF65-F5344CB8AC3E}">
        <p14:creationId xmlns:p14="http://schemas.microsoft.com/office/powerpoint/2010/main" val="277662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62F5-3459-2D8F-B371-0A1AA5B1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7224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REQUIRMENTS ACHIEVED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C9AF6F6-2D18-E7AA-E56A-25149637D3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9452104"/>
                  </p:ext>
                </p:extLst>
              </p:nvPr>
            </p:nvGraphicFramePr>
            <p:xfrm>
              <a:off x="838200" y="2048047"/>
              <a:ext cx="10515597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4012784619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83430584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5465169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Requirements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Pre-Layout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Post-Layout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8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Design Rule Check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694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Layout Versus Schematic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6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Layout Parasitic Extraction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1037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150 mv SNM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24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mv BL BLB Difference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011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Maximum Standby Power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99.2 </a:t>
                          </a:r>
                          <a14:m>
                            <m:oMath xmlns:m="http://schemas.openxmlformats.org/officeDocument/2006/math">
                              <m:r>
                                <a:rPr lang="en-IN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98.4 </a:t>
                          </a:r>
                          <a14:m>
                            <m:oMath xmlns:m="http://schemas.openxmlformats.org/officeDocument/2006/math"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297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Access Time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13.6 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21.5 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3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Active Power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120.8 </a:t>
                          </a:r>
                          <a14:m>
                            <m:oMath xmlns:m="http://schemas.openxmlformats.org/officeDocument/2006/math"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146.4 </a:t>
                          </a:r>
                          <a14:m>
                            <m:oMath xmlns:m="http://schemas.openxmlformats.org/officeDocument/2006/math"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89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Frequency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GHz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GHz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807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Area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442.224 </a:t>
                          </a:r>
                          <a14:m>
                            <m:oMath xmlns:m="http://schemas.openxmlformats.org/officeDocument/2006/math"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442.224 </a:t>
                          </a:r>
                          <a14:m>
                            <m:oMath xmlns:m="http://schemas.openxmlformats.org/officeDocument/2006/math"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4959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C9AF6F6-2D18-E7AA-E56A-25149637D3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9452104"/>
                  </p:ext>
                </p:extLst>
              </p:nvPr>
            </p:nvGraphicFramePr>
            <p:xfrm>
              <a:off x="838200" y="2048047"/>
              <a:ext cx="10515597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4012784619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83430584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5465169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Requirements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Pre-Layout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Post-Layout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8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Design Rule Check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694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Layout Versus Schematic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6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Layout Parasitic Extraction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1037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150 mv SNM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24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mv BL BLB Difference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011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Maximum Standby Power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62" t="-613793" r="-101087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62" t="-613793" r="-1087" b="-4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297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Access Time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13.6 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21.5 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3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Active Power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62" t="-813793" r="-10108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62" t="-813793" r="-1087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8894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Frequency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GHz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GHz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807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Area 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62" t="-1017241" r="-10108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62" t="-1017241" r="-108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4959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D9D48D-54C0-819C-6C56-F3BC2BF163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BD0B72F0-1101-6708-8F51-D5BBE8A8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833" b="13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7DDC7-31E5-AC19-2071-60B199807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6496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D86C-05ED-B6DB-40F3-CA2DAD1F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31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CONSTRAINTS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ED18-2D75-F01E-04FA-AB4F39EB2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384"/>
            <a:ext cx="10764795" cy="507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Bus Specifications</a:t>
            </a:r>
          </a:p>
          <a:p>
            <a:pPr lvl="1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Bus Width: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4 bits</a:t>
            </a:r>
          </a:p>
          <a:p>
            <a:pPr lvl="1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Bus Width: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8 bits</a:t>
            </a:r>
          </a:p>
          <a:p>
            <a:pPr lvl="1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Data Bus Width: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8 bits</a:t>
            </a:r>
          </a:p>
          <a:p>
            <a:pPr marL="457200" lvl="1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Electrical Constraints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(All electrical constraints are specified at a 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supply voltage of 0.8 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a 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 temperature of 110°C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lvl="1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Read Static Noise Margin (SNM):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≥ 150 mV</a:t>
            </a:r>
          </a:p>
          <a:p>
            <a:pPr lvl="1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Bit-Line Differential (Read Mode):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≥ 100 mV</a:t>
            </a:r>
          </a:p>
          <a:p>
            <a:pPr lvl="2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when the sense amplifier is enabled.</a:t>
            </a:r>
          </a:p>
          <a:p>
            <a:pPr lvl="1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Standby Power Consumption: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≤ 100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Design Goal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chip area, access time, active power, or the product of all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0A01D-125C-17BD-3ABA-875D5DFD9B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22690" y="0"/>
            <a:ext cx="336931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7D75-C547-DE81-5748-90EE78EA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D6D1DD-DDE5-6267-8F03-31C27B5F8FF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0.464 x 0.81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0.375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SNM: 150 mV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D6D1DD-DDE5-6267-8F03-31C27B5F8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0D252-4F19-CDA8-E948-0A8E2A348D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1113" y="876341"/>
            <a:ext cx="4992129" cy="5616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A60CE-CC4B-B55D-C4EC-78B119A33B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9F58-514C-F807-E749-803C55AA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9546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SNM = 150mV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AD7DE0-D779-19C0-E3B7-B113439DBE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7" y="1421027"/>
            <a:ext cx="11442356" cy="522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8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93A-9EA9-A370-BC12-C91C9E9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55406-688D-9198-9C54-9EF6BA2696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5.35 x 14.018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74.996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55406-688D-9198-9C54-9EF6BA2696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0DDBFE-791D-FE33-DFF9-72EA305939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877330"/>
            <a:ext cx="4780005" cy="5770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2BEC9-0C13-6CEF-E5D3-FE8AE5C8B5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AA63-E8C6-44A8-77CC-E04D7EE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EFAE-77B8-17C8-71AE-67EBD11E95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39463" y="1690688"/>
                <a:ext cx="5181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0.645 x 0.822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Area = 0.530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EFAE-77B8-17C8-71AE-67EBD11E9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9463" y="1690688"/>
                <a:ext cx="5181600" cy="4351338"/>
              </a:xfrm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CA2F87-65AD-42BF-C623-5E28BD1B37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8" name="Content Placeholder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ED98EA1-2F4D-A868-D703-5E2514B6C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23470" y="815974"/>
            <a:ext cx="6043489" cy="5819604"/>
          </a:xfrm>
        </p:spPr>
      </p:pic>
    </p:spTree>
    <p:extLst>
      <p:ext uri="{BB962C8B-B14F-4D97-AF65-F5344CB8AC3E}">
        <p14:creationId xmlns:p14="http://schemas.microsoft.com/office/powerpoint/2010/main" val="97597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126F-CFC4-E79B-8ACD-8AE65816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EDBE5-A5EA-AAC5-D367-2239464279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3.606 x 20.176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72.754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EDBE5-A5EA-AAC5-D367-223946427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F1267D-70E1-534F-C7B7-0BE1664CAD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r="24342"/>
          <a:stretch>
            <a:fillRect/>
          </a:stretch>
        </p:blipFill>
        <p:spPr>
          <a:xfrm>
            <a:off x="5745892" y="827903"/>
            <a:ext cx="4015946" cy="5869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C813E-205A-54DF-C8D6-43977A0794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2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FABE-BFD1-0BD5-C5AF-91D951DD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29AE8-32AF-005A-6E4C-CE6E6E2DF8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AREA: 0.4 x 0.364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Area = 0.145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Area: 4.419 x 0.367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Array Area = 1.621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DRC: Clean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LVS: Pass &amp; Clean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29AE8-32AF-005A-6E4C-CE6E6E2DF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22BD5-4FAE-2AB1-8B9C-5339906846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35086" y="763595"/>
            <a:ext cx="5082440" cy="4725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00ABB-6A74-D38D-6D8B-6F74A7915E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31643" y="1"/>
            <a:ext cx="3060356" cy="74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A800D-343F-EFEF-FD7F-C3A80329D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14" y="5624080"/>
            <a:ext cx="7876706" cy="929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8B433-707F-1F75-04E1-2790FB1101CC}"/>
              </a:ext>
            </a:extLst>
          </p:cNvPr>
          <p:cNvSpPr txBox="1"/>
          <p:nvPr/>
        </p:nvSpPr>
        <p:spPr>
          <a:xfrm>
            <a:off x="8822724" y="5992297"/>
            <a:ext cx="27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Precharge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2A155E-FE47-810B-A45E-654FCACF4CAA}"/>
              </a:ext>
            </a:extLst>
          </p:cNvPr>
          <p:cNvCxnSpPr/>
          <p:nvPr/>
        </p:nvCxnSpPr>
        <p:spPr>
          <a:xfrm flipH="1">
            <a:off x="8464379" y="6176963"/>
            <a:ext cx="49427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96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766</Words>
  <Application>Microsoft Macintosh PowerPoint</Application>
  <PresentationFormat>Widescreen</PresentationFormat>
  <Paragraphs>201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PowerPoint Presentation</vt:lpstr>
      <vt:lpstr>OUTLINE</vt:lpstr>
      <vt:lpstr>DESIGN CONSTRAINTS</vt:lpstr>
      <vt:lpstr>SRAM</vt:lpstr>
      <vt:lpstr>SNM = 150mV</vt:lpstr>
      <vt:lpstr>SRAM ARRAY</vt:lpstr>
      <vt:lpstr>AND</vt:lpstr>
      <vt:lpstr>DECODER</vt:lpstr>
      <vt:lpstr>PRECHARGE</vt:lpstr>
      <vt:lpstr>SENSE AMPLIFIER</vt:lpstr>
      <vt:lpstr>BL &amp; BL_B DIFF is 113mV</vt:lpstr>
      <vt:lpstr>WRITE DRIVER</vt:lpstr>
      <vt:lpstr>Timing Circuit</vt:lpstr>
      <vt:lpstr>TOP LEVEL SCHEMATIC</vt:lpstr>
      <vt:lpstr>PowerPoint Presentation</vt:lpstr>
      <vt:lpstr>FUNCTIONAL VERIFICATION PRE-LAYOUT</vt:lpstr>
      <vt:lpstr>NETLIST AND PRACITIC EXTRACTION </vt:lpstr>
      <vt:lpstr>FUNCTIONAL VERIFICATION POST-LAYOUT</vt:lpstr>
      <vt:lpstr>PRE-LAYOUT ACTIVE POWER</vt:lpstr>
      <vt:lpstr>POST-LAYOUT ACTIVE POWER</vt:lpstr>
      <vt:lpstr>PRE-LAYOUT STANDBY POWER</vt:lpstr>
      <vt:lpstr>POST-LAYOUT STANDBY POWER</vt:lpstr>
      <vt:lpstr>PRE-LAYOUT READ ACCESS TIME – (13.6 p)</vt:lpstr>
      <vt:lpstr>POST-LAYOUT READ ACCESS TIME – (21.5p)</vt:lpstr>
      <vt:lpstr>PROJECT REQUIRMENTS ACHIEVED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Vyshnavi Shekhar Byrapatna Somashekhar</dc:creator>
  <cp:lastModifiedBy>Vyshnavi Shekhar Byrapatna Somashekhar</cp:lastModifiedBy>
  <cp:revision>77</cp:revision>
  <dcterms:created xsi:type="dcterms:W3CDTF">2024-11-04T20:09:24Z</dcterms:created>
  <dcterms:modified xsi:type="dcterms:W3CDTF">2025-05-20T19:28:12Z</dcterms:modified>
</cp:coreProperties>
</file>